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9"/>
  </p:notesMasterIdLst>
  <p:sldIdLst>
    <p:sldId id="299" r:id="rId2"/>
    <p:sldId id="279" r:id="rId3"/>
    <p:sldId id="278" r:id="rId4"/>
    <p:sldId id="277" r:id="rId5"/>
    <p:sldId id="274" r:id="rId6"/>
    <p:sldId id="271" r:id="rId7"/>
    <p:sldId id="257" r:id="rId8"/>
    <p:sldId id="300" r:id="rId9"/>
    <p:sldId id="270" r:id="rId10"/>
    <p:sldId id="286" r:id="rId11"/>
    <p:sldId id="287" r:id="rId12"/>
    <p:sldId id="289" r:id="rId13"/>
    <p:sldId id="292" r:id="rId14"/>
    <p:sldId id="293" r:id="rId15"/>
    <p:sldId id="294" r:id="rId16"/>
    <p:sldId id="295" r:id="rId17"/>
    <p:sldId id="281" r:id="rId18"/>
    <p:sldId id="265" r:id="rId19"/>
    <p:sldId id="291" r:id="rId20"/>
    <p:sldId id="290" r:id="rId21"/>
    <p:sldId id="272" r:id="rId22"/>
    <p:sldId id="266" r:id="rId23"/>
    <p:sldId id="268" r:id="rId24"/>
    <p:sldId id="269" r:id="rId25"/>
    <p:sldId id="285" r:id="rId26"/>
    <p:sldId id="273" r:id="rId27"/>
    <p:sldId id="29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>
        <p:scale>
          <a:sx n="80" d="100"/>
          <a:sy n="80" d="100"/>
        </p:scale>
        <p:origin x="60" y="-4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ASP.NET introduced in 2002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hyperlink" Target="https://visualstudiogallery.msdn.microsoft.com/1177943e-cfb7-4822-a8a6-e56c7905292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Container</a:t>
            </a:r>
            <a:br>
              <a:rPr lang="en-US" dirty="0"/>
            </a:br>
            <a:r>
              <a:rPr lang="en-US" sz="2400" dirty="0"/>
              <a:t>Construction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6161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err="1"/>
              <a:t>IoC</a:t>
            </a:r>
            <a:r>
              <a:rPr lang="en-US" dirty="0"/>
              <a:t>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 dirty="0"/>
              <a:t>&lt;POCO&gt;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Hydrate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68312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&lt;.</a:t>
            </a:r>
            <a:r>
              <a:rPr lang="en-US" dirty="0" err="1">
                <a:sym typeface="Wingdings" panose="05000000000000000000" pitchFamily="2" charset="2"/>
              </a:rPr>
              <a:t>sln_folder</a:t>
            </a:r>
            <a:r>
              <a:rPr lang="en-US" dirty="0">
                <a:sym typeface="Wingdings" panose="05000000000000000000" pitchFamily="2" charset="2"/>
              </a:rPr>
              <a:t>&gt;\packages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	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	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Debugging not currently supported</a:t>
            </a:r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1788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56822" y="4617126"/>
            <a:ext cx="3983011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2496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5580" y="3119566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6958" y="268219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40391" y="3111724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.NET Portability Analyzer</a:t>
            </a:r>
            <a:endParaRPr lang="en-US" dirty="0"/>
          </a:p>
          <a:p>
            <a:r>
              <a:rPr lang="en-US" dirty="0">
                <a:hlinkClick r:id="rId3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2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1600</TotalTime>
  <Words>909</Words>
  <Application>Microsoft Office PowerPoint</Application>
  <PresentationFormat>Widescreen</PresentationFormat>
  <Paragraphs>317</Paragraphs>
  <Slides>27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Assembly Portability</vt:lpstr>
      <vt:lpstr>DEMO</vt:lpstr>
      <vt:lpstr>Dependency Injection</vt:lpstr>
      <vt:lpstr>Native IoC Container Construction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299</cp:revision>
  <dcterms:created xsi:type="dcterms:W3CDTF">2016-07-13T16:00:36Z</dcterms:created>
  <dcterms:modified xsi:type="dcterms:W3CDTF">2016-09-06T02:25:05Z</dcterms:modified>
</cp:coreProperties>
</file>